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93" r:id="rId2"/>
    <p:sldId id="300" r:id="rId3"/>
    <p:sldId id="301" r:id="rId4"/>
    <p:sldId id="296" r:id="rId5"/>
    <p:sldId id="302" r:id="rId6"/>
    <p:sldId id="305" r:id="rId7"/>
    <p:sldId id="308" r:id="rId8"/>
    <p:sldId id="312" r:id="rId9"/>
    <p:sldId id="313" r:id="rId10"/>
    <p:sldId id="315" r:id="rId11"/>
    <p:sldId id="317" r:id="rId12"/>
    <p:sldId id="316" r:id="rId13"/>
    <p:sldId id="319" r:id="rId14"/>
    <p:sldId id="318" r:id="rId15"/>
    <p:sldId id="321" r:id="rId16"/>
    <p:sldId id="320" r:id="rId17"/>
    <p:sldId id="323" r:id="rId18"/>
    <p:sldId id="322" r:id="rId19"/>
    <p:sldId id="325" r:id="rId20"/>
    <p:sldId id="324" r:id="rId21"/>
    <p:sldId id="327" r:id="rId22"/>
    <p:sldId id="333" r:id="rId23"/>
    <p:sldId id="329" r:id="rId24"/>
    <p:sldId id="331" r:id="rId25"/>
    <p:sldId id="337" r:id="rId26"/>
    <p:sldId id="338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9" r:id="rId35"/>
    <p:sldId id="348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F8754-742D-4363-8AA2-8B27EF3B3469}" type="datetimeFigureOut">
              <a:rPr lang="ru-RU" smtClean="0"/>
              <a:t>06.01.2021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E4818-A298-4C4A-A871-9D107312B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459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Rectangle 10"/>
          <p:cNvGrpSpPr>
            <a:grpSpLocks/>
          </p:cNvGrpSpPr>
          <p:nvPr/>
        </p:nvGrpSpPr>
        <p:grpSpPr bwMode="auto">
          <a:xfrm>
            <a:off x="0" y="3865563"/>
            <a:ext cx="9144000" cy="2992437"/>
            <a:chOff x="0" y="2435"/>
            <a:chExt cx="5760" cy="1885"/>
          </a:xfrm>
        </p:grpSpPr>
        <p:pic>
          <p:nvPicPr>
            <p:cNvPr id="5" name="Rectangle 1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435"/>
              <a:ext cx="5760" cy="1885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Rectangle 11"/>
          <p:cNvGrpSpPr>
            <a:grpSpLocks/>
          </p:cNvGrpSpPr>
          <p:nvPr/>
        </p:nvGrpSpPr>
        <p:grpSpPr bwMode="auto">
          <a:xfrm>
            <a:off x="0" y="0"/>
            <a:ext cx="9144000" cy="3865563"/>
            <a:chOff x="0" y="0"/>
            <a:chExt cx="5760" cy="2435"/>
          </a:xfrm>
        </p:grpSpPr>
        <p:pic>
          <p:nvPicPr>
            <p:cNvPr id="8" name="Rectangle 1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2435"/>
            </a:xfrm>
            <a:prstGeom prst="rect">
              <a:avLst/>
            </a:prstGeom>
            <a:noFill/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6AAF0-4159-4A41-8B37-FACD102A6839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5BC31-D925-4DB9-9B64-60EDEDC07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E7FD7-03B1-4C06-9AC2-5F80AAE8E51F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AE8BA-4C24-47CC-8351-1CFE90DCD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B8C6E-9BBC-4A49-BA96-23285DB11337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4CFA6-1947-44DC-950B-46525D173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AD129-5348-4723-B84B-176BBE55DB2C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2D744-45F2-4716-BEFC-0046186AF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AA133-6F21-46CE-A8B8-9EBB7FCB5850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E0512-CB2E-4A7F-B0A1-7F1A3E295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FE574-6C11-4DB0-8AB2-6561827E059F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A806B-8D7E-4A93-BB06-96809A273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BF94A-8F48-43A4-A2CC-7CD980E6B407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E75E8-81A6-42D6-8515-38938DD4A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E1160-0D2F-4BC3-9656-2C4BA44DCD42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BEC82-7FAF-484E-8AD9-4263EFC99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3022A-32D3-44EF-8AD8-72999643A705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5805D-8616-439D-B8E5-70A28366A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381FA-7990-454F-B19C-7829F720C054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5949-90CF-4954-9245-C2C79B827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60399-3F09-4A71-A5E4-2E4798C256C9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B4CE2-AB19-4E19-A391-6355E2A73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495CC2-651A-4FF9-B104-2577AAAB6CD9}" type="datetimeFigureOut">
              <a:rPr lang="ru-RU"/>
              <a:pPr>
                <a:defRPr/>
              </a:pPr>
              <a:t>06.01.2021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0F30C4-1D88-4E31-9778-F81C350A4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85" r:id="rId9"/>
    <p:sldLayoutId id="2147483676" r:id="rId10"/>
    <p:sldLayoutId id="2147483675" r:id="rId11"/>
  </p:sldLayoutIdLst>
  <p:transition spd="slow" advTm="10000"/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4000"/>
                <a:satMod val="160000"/>
                <a:lumMod val="160000"/>
              </a:schemeClr>
            </a:gs>
            <a:gs pos="42000">
              <a:schemeClr val="bg2">
                <a:tint val="94000"/>
                <a:shade val="94000"/>
                <a:satMod val="160000"/>
                <a:lumMod val="130000"/>
              </a:schemeClr>
            </a:gs>
            <a:gs pos="100000">
              <a:schemeClr val="bg2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6" name="Picture 16" descr="http://thevoloshins.ru/wp-content/uploads/2011/09/wind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39"/>
            <a:ext cx="8712969" cy="6543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755576" y="724681"/>
            <a:ext cx="81724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2400" b="1" dirty="0">
              <a:solidFill>
                <a:srgbClr val="1F497D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2400" b="1" dirty="0">
              <a:solidFill>
                <a:srgbClr val="1F497D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2400" b="1" dirty="0">
              <a:solidFill>
                <a:srgbClr val="1F497D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Зимние виды спорта</a:t>
            </a:r>
            <a:r>
              <a:rPr kumimoji="0" lang="ru-RU" sz="4000" b="1" i="0" u="none" strike="noStrike" cap="none" normalizeH="0" dirty="0">
                <a:ln>
                  <a:noFill/>
                </a:ln>
                <a:solidFill>
                  <a:srgbClr val="1F497D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</a:t>
            </a:r>
            <a:endParaRPr kumimoji="0" lang="ru-RU" sz="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r>
              <a:rPr lang="ru-RU" sz="1400" b="1" dirty="0">
                <a:solidFill>
                  <a:srgbClr val="1F497D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1400" dirty="0"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1400" dirty="0"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1400" b="1" dirty="0">
              <a:solidFill>
                <a:srgbClr val="1F497D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1F497D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endParaRPr lang="ru-RU" sz="1400" b="1" dirty="0">
              <a:solidFill>
                <a:srgbClr val="1F497D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6325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268760"/>
            <a:ext cx="1070248" cy="1070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1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Рисунок 22" descr="http://ppt4web.ru/images/1405/77398/640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268760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620688"/>
            <a:ext cx="4477275" cy="864096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Бобслей</a:t>
            </a:r>
          </a:p>
        </p:txBody>
      </p:sp>
      <p:pic>
        <p:nvPicPr>
          <p:cNvPr id="56326" name="Picture 6" descr="Бобсле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204864"/>
            <a:ext cx="6096000" cy="446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30" name="Picture 10" descr="http://270c81.medialib.glogster.com/media/05/05d85be3735b0df0b4606ed11258a374c4f67af4a2946c5584d6c16a3fcdcb88/bobs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77991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29309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5" name="Рисунок 46" descr="http://ppt4web.ru/images/1405/77398/640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556792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51520" y="260648"/>
            <a:ext cx="8616950" cy="6408712"/>
            <a:chOff x="251520" y="404664"/>
            <a:chExt cx="8616342" cy="6048672"/>
          </a:xfrm>
        </p:grpSpPr>
        <p:pic>
          <p:nvPicPr>
            <p:cNvPr id="1638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404664"/>
              <a:ext cx="8616342" cy="60486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389" name="Прямоугольник 1"/>
            <p:cNvSpPr>
              <a:spLocks noChangeArrowheads="1"/>
            </p:cNvSpPr>
            <p:nvPr/>
          </p:nvSpPr>
          <p:spPr bwMode="auto">
            <a:xfrm>
              <a:off x="5688632" y="4543960"/>
              <a:ext cx="3059832" cy="1394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Comic Sans MS" pitchFamily="66" charset="0"/>
                </a:rPr>
                <a:t>Мчусь как пуля я вперед,</a:t>
              </a:r>
            </a:p>
            <a:p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Comic Sans MS" pitchFamily="66" charset="0"/>
                </a:rPr>
                <a:t>Лишь поскрипывает лед,</a:t>
              </a:r>
            </a:p>
            <a:p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Comic Sans MS" pitchFamily="66" charset="0"/>
                </a:rPr>
                <a:t>Да мелькают огоньки.</a:t>
              </a:r>
            </a:p>
            <a:p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Comic Sans MS" pitchFamily="66" charset="0"/>
                </a:rPr>
                <a:t>Кто несет меня? ...</a:t>
              </a:r>
            </a:p>
            <a:p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Comic Sans MS" pitchFamily="66" charset="0"/>
                </a:rPr>
                <a:t>(Коньки)</a:t>
              </a:r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Конькобежный спорт</a:t>
            </a:r>
          </a:p>
        </p:txBody>
      </p:sp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41277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Рисунок 61" descr="http://ppt4web.ru/images/1405/77398/640/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196752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704906" cy="5760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0"/>
            <a:ext cx="3384376" cy="980728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Шортрек</a:t>
            </a:r>
          </a:p>
        </p:txBody>
      </p:sp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1070248" cy="1070248"/>
          </a:xfrm>
          <a:prstGeom prst="rect">
            <a:avLst/>
          </a:prstGeom>
          <a:noFill/>
        </p:spPr>
      </p:pic>
      <p:pic>
        <p:nvPicPr>
          <p:cNvPr id="5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5445224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Рисунок 28" descr="http://ppt4web.ru/images/1405/77398/64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04448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268760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38" y="4581128"/>
            <a:ext cx="5341850" cy="792088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Кёрлинг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5445225"/>
            <a:ext cx="4608511" cy="1008111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Камень по льду я в «дом» запущу,</a:t>
            </a:r>
          </a:p>
          <a:p>
            <a:pPr algn="just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И щёткой дорожку ему размету.</a:t>
            </a:r>
          </a:p>
        </p:txBody>
      </p:sp>
      <p:pic>
        <p:nvPicPr>
          <p:cNvPr id="61444" name="Picture 4" descr="http://s00.yaplakal.com/pics/pics_original/5/4/8/20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328592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6" name="Picture 6" descr="http://forum.guns.ru/forums/icons/forum_pictures/003011/3011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844824"/>
            <a:ext cx="3384376" cy="487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33265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5" name="Рисунок 58" descr="http://ppt4web.ru/images/1405/77398/640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196752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44008" y="0"/>
            <a:ext cx="576064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   Хоккей</a:t>
            </a:r>
          </a:p>
          <a:p>
            <a:endParaRPr lang="ru-RU" sz="800" b="1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На ледяной площадке крик,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 воротам рвется ученик.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Кричат все: "Шайба! Клюшка! Бей!"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Веселая игра ... (хоккей)</a:t>
            </a:r>
          </a:p>
        </p:txBody>
      </p:sp>
      <p:pic>
        <p:nvPicPr>
          <p:cNvPr id="66562" name="Picture 2" descr="http://vse-o-sochi.ru/uploads/posts/2012-09/1346930685_hokkey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852936"/>
            <a:ext cx="5684912" cy="3797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4" name="Picture 4" descr="http://images.62live.ru/pic_b/e7e71237721bda4d155a6e070fbf9d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3810000" cy="4124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221088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Рисунок 64" descr="http://ppt4web.ru/images/1405/77398/64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767" y="188640"/>
            <a:ext cx="8738721" cy="6436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41277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5" name="Рисунок 52" descr="http://ppt4web.ru/images/1405/77398/640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844824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640"/>
            <a:ext cx="4220790" cy="273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upload.wikimedia.org/wikipedia/commons/thumb/1/1e/Samuelson_%26_Bates_2007_JGP_USA_CD.jpg/200px-Samuelson_%26_Bates_2007_JGP_USA_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20688"/>
            <a:ext cx="4176464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4" name="Picture 6" descr="http://www.chinadaily.com.cn/english/doc/2006-02/22/xin_0902032212005823151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492896"/>
            <a:ext cx="3143250" cy="4114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4005064"/>
            <a:ext cx="2078360" cy="20783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8640"/>
            <a:ext cx="4299397" cy="59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3960564" cy="5454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67544" y="333375"/>
            <a:ext cx="5040560" cy="881063"/>
          </a:xfrm>
        </p:spPr>
        <p:txBody>
          <a:bodyPr rtlCol="0">
            <a:normAutofit/>
          </a:bodyPr>
          <a:lstStyle/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Танцевать на лёд пойдём,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Музыку мы заведём.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83968" y="5994305"/>
            <a:ext cx="5112568" cy="656750"/>
          </a:xfrm>
        </p:spPr>
        <p:txBody>
          <a:bodyPr/>
          <a:lstStyle/>
          <a:p>
            <a:pPr marL="18288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ФИГУРНОЕ КАТАНИЕ </a:t>
            </a:r>
          </a:p>
        </p:txBody>
      </p:sp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789040"/>
            <a:ext cx="1574304" cy="15743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5443538" cy="408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0263" y="2552700"/>
            <a:ext cx="3054350" cy="4067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599" y="4975225"/>
            <a:ext cx="40687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Два коня у меня, два коня.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По воде они возят меня.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А вода тверда,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Словно каменная! (Коньки, лёд)</a:t>
            </a:r>
          </a:p>
        </p:txBody>
      </p:sp>
      <p:pic>
        <p:nvPicPr>
          <p:cNvPr id="5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04664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17513"/>
            <a:ext cx="6264275" cy="624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971550" y="4293096"/>
            <a:ext cx="4536554" cy="1800200"/>
          </a:xfrm>
        </p:spPr>
        <p:txBody>
          <a:bodyPr/>
          <a:lstStyle/>
          <a:p>
            <a:pPr algn="just"/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С морозами, пургой и снегом</a:t>
            </a:r>
          </a:p>
          <a:p>
            <a:pPr algn="just"/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Зима-волшебница придет.</a:t>
            </a:r>
          </a:p>
          <a:p>
            <a:pPr algn="just"/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И все речушки и озера</a:t>
            </a:r>
          </a:p>
          <a:p>
            <a:pPr algn="just"/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Покроет скользкий толстый … (лёд)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2425" y="188913"/>
            <a:ext cx="2413000" cy="2408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980807">
            <a:off x="5676900" y="3762375"/>
            <a:ext cx="3078163" cy="1797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5517232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Рисунок 67" descr="http://ppt4web.ru/images/1405/77398/640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484784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Рисунок 70" descr="http://ppt4web.ru/images/1405/77398/640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76456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41277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Рисунок 73" descr="http://ppt4web.ru/images/1405/77398/640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437112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Рисунок 76" descr="http://ppt4web.ru/images/1405/77398/640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124744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Рисунок 79" descr="http://ppt4web.ru/images/1405/77398/640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340768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88" y="3336925"/>
            <a:ext cx="5299075" cy="352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5652120" cy="504057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БИАТЛОН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825" y="549275"/>
            <a:ext cx="4033838" cy="4608513"/>
          </a:xfrm>
        </p:spPr>
        <p:txBody>
          <a:bodyPr/>
          <a:lstStyle/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Долго ходом шли коньковым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Друг за дружкою втроем,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Было очень нелегко им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Забираться на подъем.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Вдруг отточенным движеньем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Хвать винтовки – и стрелять!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Бьют прицельно по мишеням,–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Раз, другой, четыре, пять.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И помчались под уклон.</a:t>
            </a:r>
          </a:p>
          <a:p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rebuchet MS" pitchFamily="34" charset="0"/>
              </a:rPr>
              <a:t>Что же это? ...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692150"/>
            <a:ext cx="4090987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501008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Рисунок 82" descr="http://ppt4web.ru/images/1405/77398/640/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48464" cy="6438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41277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maaam.ru/upload/blogs/54b24b826476f19f9f6c9e5fd097794c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0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420888"/>
            <a:ext cx="1512168" cy="151216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maaam.ru/upload/blogs/dbe073fef5a4022dd8eba37cece215f8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064896" cy="640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04664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maaam.ru/upload/blogs/ab901f6afea622d36da6dc7ea77d62e3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10000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62855-3708-4D81-9FE0-5683D4465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5"/>
            <a:ext cx="8064895" cy="1008112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вид спорта по пиктограмме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B93966-6E96-4DA5-863B-C57011447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84784"/>
            <a:ext cx="1504762" cy="16095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A4EC00-55A3-418D-8CC7-048EFE4E4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1492921"/>
            <a:ext cx="1571429" cy="17047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6F64D0-8B6E-4B54-920D-0E9526B08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449" y="1492921"/>
            <a:ext cx="1552381" cy="16952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98E8051-23EB-4723-A686-AEAAE64C6E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0" y="4005064"/>
            <a:ext cx="1533333" cy="167619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A0A9AA-0BB5-4A95-9305-5CC2B4E9AD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2082" y="4030963"/>
            <a:ext cx="1542857" cy="167619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92B801E-70B1-49B5-BB89-1F4900F098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1585" y="4077072"/>
            <a:ext cx="1552381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790548"/>
      </p:ext>
    </p:extLst>
  </p:cSld>
  <p:clrMapOvr>
    <a:masterClrMapping/>
  </p:clrMapOvr>
  <p:transition spd="slow" advTm="1000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1772816"/>
            <a:ext cx="7848872" cy="3096344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  <a:t>Чтоб здоровым, крепким быть,</a:t>
            </a: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  <a:t>Надо спорт вам полюбить.</a:t>
            </a: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  <a:t>Занимайтесь, не ленитесь</a:t>
            </a: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  <a:t>И со спортом подружитесь!</a:t>
            </a: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br>
              <a:rPr lang="ru-RU" sz="3600" dirty="0">
                <a:solidFill>
                  <a:schemeClr val="accent1"/>
                </a:solidFill>
                <a:latin typeface="Comic Sans MS" pitchFamily="66" charset="0"/>
              </a:rPr>
            </a:br>
            <a:r>
              <a:rPr lang="ru-RU" sz="1800" dirty="0">
                <a:solidFill>
                  <a:schemeClr val="accent1"/>
                </a:solidFill>
                <a:latin typeface="Comic Sans MS" pitchFamily="66" charset="0"/>
              </a:rPr>
              <a:t> </a:t>
            </a:r>
            <a:br>
              <a:rPr lang="ru-RU" sz="1800" dirty="0">
                <a:solidFill>
                  <a:schemeClr val="accent1"/>
                </a:solidFill>
                <a:latin typeface="Comic Sans MS" pitchFamily="66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3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260648"/>
            <a:ext cx="1070248" cy="1070248"/>
          </a:xfrm>
          <a:prstGeom prst="rect">
            <a:avLst/>
          </a:prstGeom>
          <a:noFill/>
        </p:spPr>
      </p:pic>
      <p:pic>
        <p:nvPicPr>
          <p:cNvPr id="4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293096"/>
            <a:ext cx="1070248" cy="1070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2959286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3" name="Рисунок 34" descr="http://ppt4web.ru/images/1405/77398/640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68952" cy="618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412776"/>
            <a:ext cx="1070248" cy="1070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284538"/>
            <a:ext cx="4687888" cy="351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260350"/>
            <a:ext cx="48736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85738" y="382588"/>
            <a:ext cx="445827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Две курносые подружки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Не отстали друг от дружки.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Обе по снегу бегут,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Обе песенки поют,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Обе ленты на снегу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Оставляют на бегу.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(Лыжи)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292080" y="4581128"/>
            <a:ext cx="35814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Кто по снегу быстро мчится,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Провалится не боится?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(Лыжник)</a:t>
            </a:r>
          </a:p>
        </p:txBody>
      </p:sp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3212976"/>
            <a:ext cx="1070248" cy="1070248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204864"/>
            <a:ext cx="1214264" cy="12142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49" descr="http://ppt4web.ru/images/1405/77398/64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7778"/>
            <a:ext cx="8702522" cy="6389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1340768"/>
            <a:ext cx="854224" cy="8542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512" y="4725144"/>
            <a:ext cx="34563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Он на вид – одна доска,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Но зато названьем горд,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Он зовется … (сноуборд)</a:t>
            </a:r>
          </a:p>
        </p:txBody>
      </p:sp>
      <p:pic>
        <p:nvPicPr>
          <p:cNvPr id="44042" name="Picture 10" descr="http://postun.com/uploads/posts/2011-06/1309009892_snow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8864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4" name="Picture 12" descr="http://sportformen.com/fck_img/image/snowb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925616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://www.krugosvet-tour.ru/images/hq-wallpapers_ru_sport_55812_1920x1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356992"/>
            <a:ext cx="590465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564904"/>
            <a:ext cx="1502296" cy="150229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40" descr="http://ppt4web.ru/images/1405/77398/64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484784"/>
            <a:ext cx="998240" cy="9982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436096" y="4653136"/>
            <a:ext cx="410445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Мы с бараньими рогами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Вниз под горку мчимся сами,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А как на гору взбираться,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Начинаем упираться.</a:t>
            </a:r>
          </a:p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(Санки)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3779912" cy="216024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Санный спорт</a:t>
            </a:r>
          </a:p>
        </p:txBody>
      </p:sp>
      <p:pic>
        <p:nvPicPr>
          <p:cNvPr id="7" name="Picture 6" descr="http://rusluge.ru/files/_tmp_preview/2691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0648"/>
            <a:ext cx="5364088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://olimpiada.dljatebja.ru/src/images/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84984"/>
            <a:ext cx="496855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Картинки по запросу снежинки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276872"/>
            <a:ext cx="1214264" cy="12142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1001</TotalTime>
  <Words>305</Words>
  <Application>Microsoft Office PowerPoint</Application>
  <PresentationFormat>Экран (4:3)</PresentationFormat>
  <Paragraphs>79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Comic Sans MS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БИАТЛОН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Санный спорт</vt:lpstr>
      <vt:lpstr>Презентация PowerPoint</vt:lpstr>
      <vt:lpstr>Бобслей</vt:lpstr>
      <vt:lpstr>Презентация PowerPoint</vt:lpstr>
      <vt:lpstr>Конькобежный спорт</vt:lpstr>
      <vt:lpstr>Презентация PowerPoint</vt:lpstr>
      <vt:lpstr>Шортрек</vt:lpstr>
      <vt:lpstr>Презентация PowerPoint</vt:lpstr>
      <vt:lpstr>Кёрлинг</vt:lpstr>
      <vt:lpstr>Презентация PowerPoint</vt:lpstr>
      <vt:lpstr>Презентация PowerPoint</vt:lpstr>
      <vt:lpstr>Презентация PowerPoint</vt:lpstr>
      <vt:lpstr>Презентация PowerPoint</vt:lpstr>
      <vt:lpstr>ФИГУРНОЕ КАТАНИЕ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 вид спорта по пиктограмме</vt:lpstr>
      <vt:lpstr>Чтоб здоровым, крепким быть, Надо спорт вам полюбить. Занимайтесь, не ленитесь И со спортом подружитесь!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Vasiliy</dc:creator>
  <cp:lastModifiedBy>HABAY</cp:lastModifiedBy>
  <cp:revision>41</cp:revision>
  <dcterms:created xsi:type="dcterms:W3CDTF">2012-01-03T18:51:22Z</dcterms:created>
  <dcterms:modified xsi:type="dcterms:W3CDTF">2021-01-06T11:21:02Z</dcterms:modified>
</cp:coreProperties>
</file>